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8"/>
  </p:notesMasterIdLst>
  <p:sldIdLst>
    <p:sldId id="256" r:id="rId2"/>
    <p:sldId id="261" r:id="rId3"/>
    <p:sldId id="260" r:id="rId4"/>
    <p:sldId id="257" r:id="rId5"/>
    <p:sldId id="258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53" autoAdjust="0"/>
    <p:restoredTop sz="86378" autoAdjust="0"/>
  </p:normalViewPr>
  <p:slideViewPr>
    <p:cSldViewPr snapToGrid="0" snapToObjects="1">
      <p:cViewPr varScale="1">
        <p:scale>
          <a:sx n="95" d="100"/>
          <a:sy n="95" d="100"/>
        </p:scale>
        <p:origin x="-7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Egan" userId="688caf5286c6b53b" providerId="Windows Live" clId="Web-{C6679772-1BBD-40F5-BA3A-63491DC9AF2B}"/>
    <pc:docChg chg="delSld">
      <pc:chgData name="Isabelle Egan" userId="688caf5286c6b53b" providerId="Windows Live" clId="Web-{C6679772-1BBD-40F5-BA3A-63491DC9AF2B}" dt="2018-12-15T16:51:37.951" v="0"/>
      <pc:docMkLst>
        <pc:docMk/>
      </pc:docMkLst>
      <pc:sldChg chg="del">
        <pc:chgData name="Isabelle Egan" userId="688caf5286c6b53b" providerId="Windows Live" clId="Web-{C6679772-1BBD-40F5-BA3A-63491DC9AF2B}" dt="2018-12-15T16:51:37.951" v="0"/>
        <pc:sldMkLst>
          <pc:docMk/>
          <pc:sldMk cId="2099003262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95218-DF8D-B146-B8B3-987AE4B1791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DD431-2F4A-5A47-A6EC-1307F469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12/15/2018</a:t>
            </a:fld>
            <a:endParaRPr lang="en-US" dirty="0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3150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12/15/2018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817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56CF9B0-C079-1242-9205-7BD3ACF24DBD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6471944-A70D-DF48-9C6A-578FBCA4FEC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Isabelle Egan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rculanum"/>
                <a:cs typeface="Herculanum"/>
              </a:rPr>
              <a:t>Papyrus</a:t>
            </a:r>
          </a:p>
        </p:txBody>
      </p:sp>
    </p:spTree>
    <p:extLst>
      <p:ext uri="{BB962C8B-B14F-4D97-AF65-F5344CB8AC3E}">
        <p14:creationId xmlns:p14="http://schemas.microsoft.com/office/powerpoint/2010/main" val="147506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cap="none" baseline="-25000" dirty="0">
                <a:latin typeface="+mn-lt"/>
                <a:cs typeface="Arial"/>
              </a:rPr>
              <a:t>Old glass is brittle and becomes a danger</a:t>
            </a:r>
          </a:p>
        </p:txBody>
      </p:sp>
      <p:pic>
        <p:nvPicPr>
          <p:cNvPr id="4" name="Content Placeholder 3" descr="broken glass ppr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 b="100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020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SC_1096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r="14257"/>
          <a:stretch>
            <a:fillRect/>
          </a:stretch>
        </p:blipFill>
        <p:spPr>
          <a:xfrm>
            <a:off x="5832929" y="2133600"/>
            <a:ext cx="2362200" cy="21971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Simpler and lighter housing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Rehousing recto verso visible.</a:t>
            </a:r>
          </a:p>
        </p:txBody>
      </p:sp>
      <p:pic>
        <p:nvPicPr>
          <p:cNvPr id="8" name="Picture Placeholder 7" descr="DSC_1097.JPG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>
          <a:xfrm>
            <a:off x="435429" y="2133600"/>
            <a:ext cx="2362200" cy="2209800"/>
          </a:xfrm>
        </p:spPr>
      </p:pic>
      <p:pic>
        <p:nvPicPr>
          <p:cNvPr id="9" name="Picture Placeholder 8" descr="DSC_1099.JPG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>
          <a:xfrm>
            <a:off x="3204029" y="2133600"/>
            <a:ext cx="2209800" cy="2209800"/>
          </a:xfrm>
        </p:spPr>
      </p:pic>
    </p:spTree>
    <p:extLst>
      <p:ext uri="{BB962C8B-B14F-4D97-AF65-F5344CB8AC3E}">
        <p14:creationId xmlns:p14="http://schemas.microsoft.com/office/powerpoint/2010/main" val="260567787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1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736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quarter" idx="17"/>
          </p:nvPr>
        </p:nvSpPr>
        <p:spPr>
          <a:xfrm>
            <a:off x="435429" y="4495800"/>
            <a:ext cx="7108371" cy="1295400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8" name="Picture Placeholder 7" descr="2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8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1208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5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r="27933"/>
          <a:stretch>
            <a:fillRect/>
          </a:stretch>
        </p:blipFill>
        <p:spPr/>
      </p:pic>
      <p:pic>
        <p:nvPicPr>
          <p:cNvPr id="11" name="Picture Placeholder 10" descr="4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5659"/>
          <a:stretch>
            <a:fillRect/>
          </a:stretch>
        </p:blipFill>
        <p:spPr/>
      </p:pic>
      <p:pic>
        <p:nvPicPr>
          <p:cNvPr id="9" name="Picture Placeholder 8" descr="3.JPG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r="26984"/>
          <a:stretch>
            <a:fillRect/>
          </a:stretch>
        </p:blipFill>
        <p:spPr/>
      </p:pic>
      <p:pic>
        <p:nvPicPr>
          <p:cNvPr id="14" name="Picture Placeholder 13" descr="8.JPG"/>
          <p:cNvPicPr>
            <a:picLocks noGrp="1" noChangeAspect="1"/>
          </p:cNvPicPr>
          <p:nvPr>
            <p:ph type="pic" sz="quarter" idx="2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0" b="250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32996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pyrussa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28" y="1400232"/>
            <a:ext cx="5236972" cy="5135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46200" y="647700"/>
            <a:ext cx="347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Repairs on verso of a papyrus</a:t>
            </a:r>
          </a:p>
        </p:txBody>
      </p:sp>
    </p:spTree>
    <p:extLst>
      <p:ext uri="{BB962C8B-B14F-4D97-AF65-F5344CB8AC3E}">
        <p14:creationId xmlns:p14="http://schemas.microsoft.com/office/powerpoint/2010/main" val="1619649282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133</TotalTime>
  <Words>50</Words>
  <Application>Microsoft Office PowerPoint</Application>
  <PresentationFormat>On-screen Show (4:3)</PresentationFormat>
  <Paragraphs>12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Apothecary</vt:lpstr>
      <vt:lpstr>Papyrus</vt:lpstr>
      <vt:lpstr>Old glass is brittle and becomes a danger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Papyrus</dc:title>
  <dc:creator>Isabelle Egan</dc:creator>
  <cp:lastModifiedBy>Isabelle Egan</cp:lastModifiedBy>
  <cp:revision>9</cp:revision>
  <dcterms:created xsi:type="dcterms:W3CDTF">2015-12-22T19:00:41Z</dcterms:created>
  <dcterms:modified xsi:type="dcterms:W3CDTF">2018-12-15T16:51:38Z</dcterms:modified>
</cp:coreProperties>
</file>